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20"/>
  </p:notesMasterIdLst>
  <p:sldIdLst>
    <p:sldId id="310" r:id="rId5"/>
    <p:sldId id="299" r:id="rId6"/>
    <p:sldId id="301" r:id="rId7"/>
    <p:sldId id="296" r:id="rId8"/>
    <p:sldId id="298" r:id="rId9"/>
    <p:sldId id="262" r:id="rId10"/>
    <p:sldId id="314" r:id="rId11"/>
    <p:sldId id="311" r:id="rId12"/>
    <p:sldId id="312" r:id="rId13"/>
    <p:sldId id="313" r:id="rId14"/>
    <p:sldId id="268" r:id="rId15"/>
    <p:sldId id="269" r:id="rId16"/>
    <p:sldId id="304" r:id="rId17"/>
    <p:sldId id="305" r:id="rId18"/>
    <p:sldId id="30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4995" autoAdjust="0"/>
    <p:restoredTop sz="94660"/>
  </p:normalViewPr>
  <p:slideViewPr>
    <p:cSldViewPr snapToGrid="0">
      <p:cViewPr varScale="1">
        <p:scale>
          <a:sx n="79" d="100"/>
          <a:sy n="79" d="100"/>
        </p:scale>
        <p:origin x="67" y="115"/>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DD0577BD-2DF1-40A0-B5DC-475526CCCC2E}"/>
    <pc:docChg chg="modMainMaster">
      <pc:chgData name="Metz, Loretta - FPAC-NRCS, AZ" userId="2b26dc92-d5c3-4839-9e28-e979d24780d6" providerId="ADAL" clId="{DD0577BD-2DF1-40A0-B5DC-475526CCCC2E}" dt="2024-12-27T19:54:30.653" v="19" actId="20577"/>
      <pc:docMkLst>
        <pc:docMk/>
      </pc:docMkLst>
      <pc:sldMasterChg chg="modSp mod">
        <pc:chgData name="Metz, Loretta - FPAC-NRCS, AZ" userId="2b26dc92-d5c3-4839-9e28-e979d24780d6" providerId="ADAL" clId="{DD0577BD-2DF1-40A0-B5DC-475526CCCC2E}" dt="2024-12-27T19:54:30.653" v="19" actId="20577"/>
        <pc:sldMasterMkLst>
          <pc:docMk/>
          <pc:sldMasterMk cId="569656255" sldId="2147483662"/>
        </pc:sldMasterMkLst>
        <pc:spChg chg="mod">
          <ac:chgData name="Metz, Loretta - FPAC-NRCS, AZ" userId="2b26dc92-d5c3-4839-9e28-e979d24780d6" providerId="ADAL" clId="{DD0577BD-2DF1-40A0-B5DC-475526CCCC2E}" dt="2024-12-27T19:54:30.653" v="19" actId="20577"/>
          <ac:spMkLst>
            <pc:docMk/>
            <pc:sldMasterMk cId="569656255" sldId="2147483662"/>
            <ac:spMk id="2" creationId="{B09D283E-F7D5-43DA-A9E7-6E6474DF99D7}"/>
          </ac:spMkLst>
        </pc:spChg>
      </pc:sldMaster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12/27/2024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37379589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7170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a:t>Student Presentation</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3394773"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40" r:id="rId8"/>
    <p:sldLayoutId id="2147483720"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50876" y="1481329"/>
            <a:ext cx="7886700" cy="397764"/>
          </a:xfrm>
        </p:spPr>
        <p:txBody>
          <a:bodyPr/>
          <a:lstStyle/>
          <a:p>
            <a:pPr defTabSz="685800">
              <a:lnSpc>
                <a:spcPct val="90000"/>
              </a:lnSpc>
              <a:spcBef>
                <a:spcPts val="750"/>
              </a:spcBef>
              <a:defRPr/>
            </a:pPr>
            <a:r>
              <a:rPr lang="en-US" dirty="0">
                <a:solidFill>
                  <a:srgbClr val="1A567B"/>
                </a:solidFill>
                <a:latin typeface="Montserrat" panose="00000500000000000000" pitchFamily="50" charset="0"/>
                <a:ea typeface="Open Sans" panose="020B0606030504020204" pitchFamily="34" charset="0"/>
                <a:cs typeface="Open Sans" panose="020B0606030504020204" pitchFamily="34" charset="0"/>
              </a:rPr>
              <a:t>Before using this template, download and install the Montserrat font:</a:t>
            </a:r>
            <a:br>
              <a:rPr lang="en-US" dirty="0">
                <a:solidFill>
                  <a:srgbClr val="1A567B"/>
                </a:solidFill>
                <a:latin typeface="Montserrat" panose="00000500000000000000" pitchFamily="50" charset="0"/>
                <a:ea typeface="Open Sans" panose="020B0606030504020204" pitchFamily="34" charset="0"/>
                <a:cs typeface="Open Sans" panose="020B0606030504020204" pitchFamily="34" charset="0"/>
              </a:rPr>
            </a:br>
            <a:endParaRPr lang="en-US" dirty="0"/>
          </a:p>
        </p:txBody>
      </p:sp>
      <p:sp>
        <p:nvSpPr>
          <p:cNvPr id="3" name="Content Placeholder 2">
            <a:extLst>
              <a:ext uri="{FF2B5EF4-FFF2-40B4-BE49-F238E27FC236}">
                <a16:creationId xmlns:a16="http://schemas.microsoft.com/office/drawing/2014/main" id="{F472CA95-C57D-1CA9-CCB6-A08EF5727DDF}"/>
              </a:ext>
            </a:extLst>
          </p:cNvPr>
          <p:cNvSpPr>
            <a:spLocks noGrp="1"/>
          </p:cNvSpPr>
          <p:nvPr>
            <p:ph sz="quarter" idx="10"/>
          </p:nvPr>
        </p:nvSpPr>
        <p:spPr>
          <a:xfrm>
            <a:off x="377190" y="2434590"/>
            <a:ext cx="8538210" cy="3024378"/>
          </a:xfrm>
        </p:spPr>
        <p:txBody>
          <a:bodyPr/>
          <a:lstStyle/>
          <a:p>
            <a:pPr marL="0" indent="0" defTabSz="685800">
              <a:lnSpc>
                <a:spcPct val="90000"/>
              </a:lnSpc>
              <a:buClr>
                <a:srgbClr val="658D1B"/>
              </a:buClr>
              <a:buNone/>
              <a:defRPr/>
            </a:pPr>
            <a:r>
              <a:rPr lang="en-US" dirty="0">
                <a:solidFill>
                  <a:schemeClr val="accent4"/>
                </a:solidFill>
                <a:latin typeface="Montserrat" panose="00000500000000000000" pitchFamily="50"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https://fonts.google.com/specimen/Montserrat</a:t>
            </a:r>
            <a:endParaRPr lang="en-US" dirty="0">
              <a:solidFill>
                <a:schemeClr val="accent4"/>
              </a:solidFill>
              <a:latin typeface="Montserrat" panose="00000500000000000000" pitchFamily="50" charset="0"/>
              <a:ea typeface="Open Sans" panose="020B0606030504020204" pitchFamily="34" charset="0"/>
              <a:cs typeface="Open Sans" panose="020B0606030504020204" pitchFamily="34" charset="0"/>
            </a:endParaRPr>
          </a:p>
          <a:p>
            <a:endParaRPr lang="en-US" dirty="0"/>
          </a:p>
        </p:txBody>
      </p:sp>
      <p:sp>
        <p:nvSpPr>
          <p:cNvPr id="4" name="TextBox 3">
            <a:extLst>
              <a:ext uri="{FF2B5EF4-FFF2-40B4-BE49-F238E27FC236}">
                <a16:creationId xmlns:a16="http://schemas.microsoft.com/office/drawing/2014/main" id="{431049F9-B155-A36D-CF65-B073FF04C2F4}"/>
              </a:ext>
            </a:extLst>
          </p:cNvPr>
          <p:cNvSpPr txBox="1"/>
          <p:nvPr/>
        </p:nvSpPr>
        <p:spPr>
          <a:xfrm>
            <a:off x="511416" y="3186625"/>
            <a:ext cx="8087461" cy="1738938"/>
          </a:xfrm>
          <a:prstGeom prst="rect">
            <a:avLst/>
          </a:prstGeom>
          <a:noFill/>
        </p:spPr>
        <p:txBody>
          <a:bodyPr wrap="square" rtlCol="0">
            <a:spAutoFit/>
          </a:bodyPr>
          <a:lstStyle/>
          <a:p>
            <a:pPr marL="257175" indent="-257175">
              <a:spcAft>
                <a:spcPts val="450"/>
              </a:spcAft>
              <a:buFont typeface="+mj-lt"/>
              <a:buAutoNum type="arabicPeriod"/>
            </a:pPr>
            <a:r>
              <a:rPr lang="en-US" sz="1350" dirty="0"/>
              <a:t>The following slides are available for you to choose from, to optimize your presentation.</a:t>
            </a:r>
          </a:p>
          <a:p>
            <a:pPr marL="257175" indent="-257175">
              <a:spcAft>
                <a:spcPts val="450"/>
              </a:spcAft>
              <a:buFont typeface="+mj-lt"/>
              <a:buAutoNum type="arabicPeriod"/>
            </a:pPr>
            <a:r>
              <a:rPr lang="en-US" sz="1350" dirty="0"/>
              <a:t>The last slide provided should be your final slide; do not change the content of the final slide.</a:t>
            </a:r>
          </a:p>
          <a:p>
            <a:pPr marL="257175" indent="-257175">
              <a:spcAft>
                <a:spcPts val="450"/>
              </a:spcAft>
              <a:buFont typeface="+mj-lt"/>
              <a:buAutoNum type="arabicPeriod"/>
            </a:pPr>
            <a:r>
              <a:rPr lang="en-US" sz="1350" dirty="0"/>
              <a:t>Any slides here that you do not use should be deleted from your final presentation, except the final slide provided.</a:t>
            </a:r>
          </a:p>
          <a:p>
            <a:pPr marL="257175" indent="-257175">
              <a:spcAft>
                <a:spcPts val="450"/>
              </a:spcAft>
              <a:buFont typeface="+mj-lt"/>
              <a:buAutoNum type="arabicPeriod"/>
            </a:pPr>
            <a:r>
              <a:rPr lang="en-US" sz="1350" dirty="0"/>
              <a:t>If you need additional slides of a specific style, just “duplicate” the slide and enter your content onto the new one.</a:t>
            </a:r>
          </a:p>
        </p:txBody>
      </p:sp>
    </p:spTree>
    <p:extLst>
      <p:ext uri="{BB962C8B-B14F-4D97-AF65-F5344CB8AC3E}">
        <p14:creationId xmlns:p14="http://schemas.microsoft.com/office/powerpoint/2010/main" val="434389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DD475-FFA9-BA1C-54B7-CCDC5F684B34}"/>
              </a:ext>
            </a:extLst>
          </p:cNvPr>
          <p:cNvSpPr>
            <a:spLocks noGrp="1"/>
          </p:cNvSpPr>
          <p:nvPr>
            <p:ph type="body" sz="quarter" idx="11"/>
          </p:nvPr>
        </p:nvSpPr>
        <p:spPr/>
        <p:txBody>
          <a:bodyPr/>
          <a:lstStyle/>
          <a:p>
            <a:endParaRPr lang="en-US" dirty="0"/>
          </a:p>
        </p:txBody>
      </p:sp>
      <p:sp>
        <p:nvSpPr>
          <p:cNvPr id="3" name="Picture Placeholder 2">
            <a:extLst>
              <a:ext uri="{FF2B5EF4-FFF2-40B4-BE49-F238E27FC236}">
                <a16:creationId xmlns:a16="http://schemas.microsoft.com/office/drawing/2014/main" id="{835103B8-9987-C384-7AC2-81BCA543FD14}"/>
              </a:ext>
            </a:extLst>
          </p:cNvPr>
          <p:cNvSpPr>
            <a:spLocks noGrp="1"/>
          </p:cNvSpPr>
          <p:nvPr>
            <p:ph type="pic" sz="quarter" idx="14"/>
          </p:nvPr>
        </p:nvSpPr>
        <p:spPr/>
        <p:txBody>
          <a:bodyPr/>
          <a:lstStyle/>
          <a:p>
            <a:endParaRPr lang="en-US"/>
          </a:p>
        </p:txBody>
      </p:sp>
      <p:sp>
        <p:nvSpPr>
          <p:cNvPr id="4" name="Picture Placeholder 3">
            <a:extLst>
              <a:ext uri="{FF2B5EF4-FFF2-40B4-BE49-F238E27FC236}">
                <a16:creationId xmlns:a16="http://schemas.microsoft.com/office/drawing/2014/main" id="{B30C0F39-97FE-CB8F-A251-6E5AD46604F0}"/>
              </a:ext>
            </a:extLst>
          </p:cNvPr>
          <p:cNvSpPr>
            <a:spLocks noGrp="1"/>
          </p:cNvSpPr>
          <p:nvPr>
            <p:ph type="pic" sz="quarter" idx="15"/>
          </p:nvPr>
        </p:nvSpPr>
        <p:spPr/>
        <p:txBody>
          <a:bodyPr/>
          <a:lstStyle/>
          <a:p>
            <a:endParaRPr lang="en-US"/>
          </a:p>
        </p:txBody>
      </p:sp>
      <p:sp>
        <p:nvSpPr>
          <p:cNvPr id="5" name="Picture Placeholder 4">
            <a:extLst>
              <a:ext uri="{FF2B5EF4-FFF2-40B4-BE49-F238E27FC236}">
                <a16:creationId xmlns:a16="http://schemas.microsoft.com/office/drawing/2014/main" id="{19018D3C-FB66-CF24-B515-385B913CB2FE}"/>
              </a:ext>
            </a:extLst>
          </p:cNvPr>
          <p:cNvSpPr>
            <a:spLocks noGrp="1"/>
          </p:cNvSpPr>
          <p:nvPr>
            <p:ph type="pic" sz="quarter" idx="16"/>
          </p:nvPr>
        </p:nvSpPr>
        <p:spPr/>
        <p:txBody>
          <a:bodyPr/>
          <a:lstStyle/>
          <a:p>
            <a:endParaRPr lang="en-US"/>
          </a:p>
        </p:txBody>
      </p:sp>
      <p:sp>
        <p:nvSpPr>
          <p:cNvPr id="6" name="Content Placeholder 5">
            <a:extLst>
              <a:ext uri="{FF2B5EF4-FFF2-40B4-BE49-F238E27FC236}">
                <a16:creationId xmlns:a16="http://schemas.microsoft.com/office/drawing/2014/main" id="{907AD435-5253-CCFC-DE99-C2F15FC252C4}"/>
              </a:ext>
            </a:extLst>
          </p:cNvPr>
          <p:cNvSpPr>
            <a:spLocks noGrp="1"/>
          </p:cNvSpPr>
          <p:nvPr>
            <p:ph sz="quarter" idx="17"/>
          </p:nvPr>
        </p:nvSpPr>
        <p:spPr/>
        <p:txBody>
          <a:bodyPr/>
          <a:lstStyle/>
          <a:p>
            <a:endParaRPr lang="en-US"/>
          </a:p>
        </p:txBody>
      </p:sp>
    </p:spTree>
    <p:extLst>
      <p:ext uri="{BB962C8B-B14F-4D97-AF65-F5344CB8AC3E}">
        <p14:creationId xmlns:p14="http://schemas.microsoft.com/office/powerpoint/2010/main" val="1503973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Table Template Option</a:t>
            </a:r>
          </a:p>
        </p:txBody>
      </p:sp>
      <p:graphicFrame>
        <p:nvGraphicFramePr>
          <p:cNvPr id="10" name="Table 10">
            <a:extLst>
              <a:ext uri="{FF2B5EF4-FFF2-40B4-BE49-F238E27FC236}">
                <a16:creationId xmlns:a16="http://schemas.microsoft.com/office/drawing/2014/main" id="{639110FE-6470-4612-939E-767149AA8A22}"/>
              </a:ext>
            </a:extLst>
          </p:cNvPr>
          <p:cNvGraphicFramePr>
            <a:graphicFrameLocks noGrp="1"/>
          </p:cNvGraphicFramePr>
          <p:nvPr>
            <p:ph sz="quarter" idx="10"/>
            <p:extLst>
              <p:ext uri="{D42A27DB-BD31-4B8C-83A1-F6EECF244321}">
                <p14:modId xmlns:p14="http://schemas.microsoft.com/office/powerpoint/2010/main" val="1693179730"/>
              </p:ext>
            </p:extLst>
          </p:nvPr>
        </p:nvGraphicFramePr>
        <p:xfrm>
          <a:off x="378621" y="2077641"/>
          <a:ext cx="8536781" cy="3059430"/>
        </p:xfrm>
        <a:graphic>
          <a:graphicData uri="http://schemas.openxmlformats.org/drawingml/2006/table">
            <a:tbl>
              <a:tblPr firstRow="1" bandRow="1">
                <a:tableStyleId>{7DF18680-E054-41AD-8BC1-D1AEF772440D}</a:tableStyleId>
              </a:tblPr>
              <a:tblGrid>
                <a:gridCol w="1707356">
                  <a:extLst>
                    <a:ext uri="{9D8B030D-6E8A-4147-A177-3AD203B41FA5}">
                      <a16:colId xmlns:a16="http://schemas.microsoft.com/office/drawing/2014/main" val="3313306957"/>
                    </a:ext>
                  </a:extLst>
                </a:gridCol>
                <a:gridCol w="1707356">
                  <a:extLst>
                    <a:ext uri="{9D8B030D-6E8A-4147-A177-3AD203B41FA5}">
                      <a16:colId xmlns:a16="http://schemas.microsoft.com/office/drawing/2014/main" val="983235832"/>
                    </a:ext>
                  </a:extLst>
                </a:gridCol>
                <a:gridCol w="1707356">
                  <a:extLst>
                    <a:ext uri="{9D8B030D-6E8A-4147-A177-3AD203B41FA5}">
                      <a16:colId xmlns:a16="http://schemas.microsoft.com/office/drawing/2014/main" val="2749086304"/>
                    </a:ext>
                  </a:extLst>
                </a:gridCol>
                <a:gridCol w="1707356">
                  <a:extLst>
                    <a:ext uri="{9D8B030D-6E8A-4147-A177-3AD203B41FA5}">
                      <a16:colId xmlns:a16="http://schemas.microsoft.com/office/drawing/2014/main" val="964372814"/>
                    </a:ext>
                  </a:extLst>
                </a:gridCol>
                <a:gridCol w="1707356">
                  <a:extLst>
                    <a:ext uri="{9D8B030D-6E8A-4147-A177-3AD203B41FA5}">
                      <a16:colId xmlns:a16="http://schemas.microsoft.com/office/drawing/2014/main" val="4019026245"/>
                    </a:ext>
                  </a:extLst>
                </a:gridCol>
              </a:tblGrid>
              <a:tr h="278130">
                <a:tc>
                  <a:txBody>
                    <a:bodyPr/>
                    <a:lstStyle/>
                    <a:p>
                      <a:r>
                        <a:rPr lang="en-US" sz="1000" dirty="0"/>
                        <a:t>Header</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724324"/>
                    </a:solidFill>
                  </a:tcPr>
                </a:tc>
                <a:extLst>
                  <a:ext uri="{0D108BD9-81ED-4DB2-BD59-A6C34878D82A}">
                    <a16:rowId xmlns:a16="http://schemas.microsoft.com/office/drawing/2014/main" val="860698666"/>
                  </a:ext>
                </a:extLst>
              </a:tr>
              <a:tr h="278130">
                <a:tc>
                  <a:txBody>
                    <a:bodyPr/>
                    <a:lstStyle/>
                    <a:p>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extLst>
                  <a:ext uri="{0D108BD9-81ED-4DB2-BD59-A6C34878D82A}">
                    <a16:rowId xmlns:a16="http://schemas.microsoft.com/office/drawing/2014/main" val="575739686"/>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433359441"/>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917365912"/>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2772761257"/>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421839165"/>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09646220"/>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735712621"/>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458895023"/>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283383056"/>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1273757924"/>
                  </a:ext>
                </a:extLst>
              </a:tr>
            </a:tbl>
          </a:graphicData>
        </a:graphic>
      </p:graphicFrame>
    </p:spTree>
    <p:extLst>
      <p:ext uri="{BB962C8B-B14F-4D97-AF65-F5344CB8AC3E}">
        <p14:creationId xmlns:p14="http://schemas.microsoft.com/office/powerpoint/2010/main" val="2850176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Table </a:t>
            </a:r>
            <a:r>
              <a:rPr lang="en-US" dirty="0">
                <a:solidFill>
                  <a:srgbClr val="002D72"/>
                </a:solidFill>
                <a:ea typeface="Open Sans" panose="020B0606030504020204" pitchFamily="34" charset="0"/>
                <a:cs typeface="Open Sans" panose="020B0606030504020204" pitchFamily="34" charset="0"/>
              </a:rPr>
              <a:t>Template</a:t>
            </a:r>
            <a:r>
              <a:rPr lang="en-US" dirty="0">
                <a:ea typeface="Open Sans" panose="020B0606030504020204" pitchFamily="34" charset="0"/>
                <a:cs typeface="Open Sans" panose="020B0606030504020204" pitchFamily="34" charset="0"/>
              </a:rPr>
              <a:t> Option</a:t>
            </a:r>
          </a:p>
        </p:txBody>
      </p:sp>
      <p:graphicFrame>
        <p:nvGraphicFramePr>
          <p:cNvPr id="10" name="Table 10">
            <a:extLst>
              <a:ext uri="{FF2B5EF4-FFF2-40B4-BE49-F238E27FC236}">
                <a16:creationId xmlns:a16="http://schemas.microsoft.com/office/drawing/2014/main" id="{639110FE-6470-4612-939E-767149AA8A22}"/>
              </a:ext>
            </a:extLst>
          </p:cNvPr>
          <p:cNvGraphicFramePr>
            <a:graphicFrameLocks noGrp="1"/>
          </p:cNvGraphicFramePr>
          <p:nvPr>
            <p:ph sz="quarter" idx="10"/>
            <p:extLst>
              <p:ext uri="{D42A27DB-BD31-4B8C-83A1-F6EECF244321}">
                <p14:modId xmlns:p14="http://schemas.microsoft.com/office/powerpoint/2010/main" val="4236293329"/>
              </p:ext>
            </p:extLst>
          </p:nvPr>
        </p:nvGraphicFramePr>
        <p:xfrm>
          <a:off x="378621" y="2077641"/>
          <a:ext cx="8536781" cy="3059430"/>
        </p:xfrm>
        <a:graphic>
          <a:graphicData uri="http://schemas.openxmlformats.org/drawingml/2006/table">
            <a:tbl>
              <a:tblPr firstRow="1" bandRow="1">
                <a:tableStyleId>{00A15C55-8517-42AA-B614-E9B94910E393}</a:tableStyleId>
              </a:tblPr>
              <a:tblGrid>
                <a:gridCol w="1707356">
                  <a:extLst>
                    <a:ext uri="{9D8B030D-6E8A-4147-A177-3AD203B41FA5}">
                      <a16:colId xmlns:a16="http://schemas.microsoft.com/office/drawing/2014/main" val="3313306957"/>
                    </a:ext>
                  </a:extLst>
                </a:gridCol>
                <a:gridCol w="1707356">
                  <a:extLst>
                    <a:ext uri="{9D8B030D-6E8A-4147-A177-3AD203B41FA5}">
                      <a16:colId xmlns:a16="http://schemas.microsoft.com/office/drawing/2014/main" val="983235832"/>
                    </a:ext>
                  </a:extLst>
                </a:gridCol>
                <a:gridCol w="1707356">
                  <a:extLst>
                    <a:ext uri="{9D8B030D-6E8A-4147-A177-3AD203B41FA5}">
                      <a16:colId xmlns:a16="http://schemas.microsoft.com/office/drawing/2014/main" val="2749086304"/>
                    </a:ext>
                  </a:extLst>
                </a:gridCol>
                <a:gridCol w="1707356">
                  <a:extLst>
                    <a:ext uri="{9D8B030D-6E8A-4147-A177-3AD203B41FA5}">
                      <a16:colId xmlns:a16="http://schemas.microsoft.com/office/drawing/2014/main" val="964372814"/>
                    </a:ext>
                  </a:extLst>
                </a:gridCol>
                <a:gridCol w="1707356">
                  <a:extLst>
                    <a:ext uri="{9D8B030D-6E8A-4147-A177-3AD203B41FA5}">
                      <a16:colId xmlns:a16="http://schemas.microsoft.com/office/drawing/2014/main" val="4019026245"/>
                    </a:ext>
                  </a:extLst>
                </a:gridCol>
              </a:tblGrid>
              <a:tr h="278130">
                <a:tc>
                  <a:txBody>
                    <a:bodyPr/>
                    <a:lstStyle/>
                    <a:p>
                      <a:r>
                        <a:rPr lang="en-US" sz="1000" dirty="0"/>
                        <a:t>Header</a:t>
                      </a:r>
                    </a:p>
                  </a:txBody>
                  <a:tcPr marL="68580" marR="68580" marT="34290" marB="34290">
                    <a:solidFill>
                      <a:srgbClr val="002D7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002D7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002D7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002D7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Header</a:t>
                      </a:r>
                    </a:p>
                  </a:txBody>
                  <a:tcPr marL="68580" marR="68580" marT="34290" marB="34290">
                    <a:solidFill>
                      <a:srgbClr val="002D72"/>
                    </a:solidFill>
                  </a:tcPr>
                </a:tc>
                <a:extLst>
                  <a:ext uri="{0D108BD9-81ED-4DB2-BD59-A6C34878D82A}">
                    <a16:rowId xmlns:a16="http://schemas.microsoft.com/office/drawing/2014/main" val="860698666"/>
                  </a:ext>
                </a:extLst>
              </a:tr>
              <a:tr h="278130">
                <a:tc>
                  <a:txBody>
                    <a:bodyPr/>
                    <a:lstStyle/>
                    <a:p>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Body</a:t>
                      </a:r>
                    </a:p>
                  </a:txBody>
                  <a:tcPr marL="68580" marR="68580" marT="34290" marB="34290"/>
                </a:tc>
                <a:extLst>
                  <a:ext uri="{0D108BD9-81ED-4DB2-BD59-A6C34878D82A}">
                    <a16:rowId xmlns:a16="http://schemas.microsoft.com/office/drawing/2014/main" val="575739686"/>
                  </a:ext>
                </a:extLst>
              </a:tr>
              <a:tr h="278130">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3433359441"/>
                  </a:ext>
                </a:extLst>
              </a:tr>
              <a:tr h="278130">
                <a:tc>
                  <a:txBody>
                    <a:bodyPr/>
                    <a:lstStyle/>
                    <a:p>
                      <a:endParaRPr lang="en-US" sz="1000" dirty="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917365912"/>
                  </a:ext>
                </a:extLst>
              </a:tr>
              <a:tr h="278130">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2772761257"/>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421839165"/>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309646220"/>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3735712621"/>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extLst>
                  <a:ext uri="{0D108BD9-81ED-4DB2-BD59-A6C34878D82A}">
                    <a16:rowId xmlns:a16="http://schemas.microsoft.com/office/drawing/2014/main" val="3458895023"/>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3283383056"/>
                  </a:ext>
                </a:extLst>
              </a:tr>
              <a:tr h="278130">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a:solidFill>
                          <a:srgbClr val="000000"/>
                        </a:solidFill>
                      </a:endParaRPr>
                    </a:p>
                  </a:txBody>
                  <a:tcPr marL="68580" marR="68580" marT="34290" marB="34290"/>
                </a:tc>
                <a:tc>
                  <a:txBody>
                    <a:bodyPr/>
                    <a:lstStyle/>
                    <a:p>
                      <a:endParaRPr lang="en-US" sz="1000" dirty="0">
                        <a:solidFill>
                          <a:srgbClr val="000000"/>
                        </a:solidFill>
                      </a:endParaRPr>
                    </a:p>
                  </a:txBody>
                  <a:tcPr marL="68580" marR="68580" marT="34290" marB="34290"/>
                </a:tc>
                <a:extLst>
                  <a:ext uri="{0D108BD9-81ED-4DB2-BD59-A6C34878D82A}">
                    <a16:rowId xmlns:a16="http://schemas.microsoft.com/office/drawing/2014/main" val="1273757924"/>
                  </a:ext>
                </a:extLst>
              </a:tr>
            </a:tbl>
          </a:graphicData>
        </a:graphic>
      </p:graphicFrame>
    </p:spTree>
    <p:extLst>
      <p:ext uri="{BB962C8B-B14F-4D97-AF65-F5344CB8AC3E}">
        <p14:creationId xmlns:p14="http://schemas.microsoft.com/office/powerpoint/2010/main" val="110913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0" y="1346597"/>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002C76"/>
                </a:solidFill>
                <a:ea typeface="+mn-ea"/>
                <a:cs typeface="Arial" panose="020B0604020202020204" pitchFamily="34" charset="0"/>
              </a:rPr>
              <a:t>Slide Title</a:t>
            </a:r>
          </a:p>
        </p:txBody>
      </p:sp>
    </p:spTree>
    <p:extLst>
      <p:ext uri="{BB962C8B-B14F-4D97-AF65-F5344CB8AC3E}">
        <p14:creationId xmlns:p14="http://schemas.microsoft.com/office/powerpoint/2010/main" val="3109368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descr="Please add alternate text for the image.">
            <a:extLst>
              <a:ext uri="{FF2B5EF4-FFF2-40B4-BE49-F238E27FC236}">
                <a16:creationId xmlns:a16="http://schemas.microsoft.com/office/drawing/2014/main" id="{282331C3-784F-03D9-62DB-F7A4CE9869C3}"/>
              </a:ext>
            </a:extLst>
          </p:cNvPr>
          <p:cNvSpPr>
            <a:spLocks noGrp="1"/>
          </p:cNvSpPr>
          <p:nvPr>
            <p:ph type="pic" sz="quarter" idx="12"/>
          </p:nvPr>
        </p:nvSpPr>
        <p:spPr/>
        <p:txBody>
          <a:bodyPr/>
          <a:lstStyle/>
          <a:p>
            <a:endParaRPr lang="en-US"/>
          </a:p>
        </p:txBody>
      </p:sp>
      <p:sp>
        <p:nvSpPr>
          <p:cNvPr id="4" name="Content Placeholder 3">
            <a:extLst>
              <a:ext uri="{FF2B5EF4-FFF2-40B4-BE49-F238E27FC236}">
                <a16:creationId xmlns:a16="http://schemas.microsoft.com/office/drawing/2014/main" id="{C23912AF-5B45-78E2-9451-F8432D722F16}"/>
              </a:ext>
            </a:extLst>
          </p:cNvPr>
          <p:cNvSpPr>
            <a:spLocks noGrp="1"/>
          </p:cNvSpPr>
          <p:nvPr>
            <p:ph sz="quarter" idx="13"/>
          </p:nvPr>
        </p:nvSpPr>
        <p:spPr>
          <a:xfrm>
            <a:off x="379075" y="2078184"/>
            <a:ext cx="6318326" cy="3379643"/>
          </a:xfrm>
          <a:prstGeom prst="rect">
            <a:avLst/>
          </a:prstGeom>
        </p:spPr>
        <p:txBody>
          <a:bodyPr/>
          <a:lstStyle/>
          <a:p>
            <a:pPr>
              <a:buClr>
                <a:schemeClr val="accent1"/>
              </a:buClr>
              <a:buFont typeface="Wingdings" panose="05000000000000000000" pitchFamily="2" charset="2"/>
              <a:buChar char="§"/>
            </a:pPr>
            <a:endParaRPr lang="en-US" dirty="0">
              <a:solidFill>
                <a:schemeClr val="bg2">
                  <a:lumMod val="10000"/>
                </a:schemeClr>
              </a:solidFill>
            </a:endParaRPr>
          </a:p>
        </p:txBody>
      </p:sp>
      <p:sp>
        <p:nvSpPr>
          <p:cNvPr id="5" name="Text Placeholder 4">
            <a:extLst>
              <a:ext uri="{FF2B5EF4-FFF2-40B4-BE49-F238E27FC236}">
                <a16:creationId xmlns:a16="http://schemas.microsoft.com/office/drawing/2014/main" id="{12F14CC4-6951-D46C-33B7-B2FDDA064A2B}"/>
              </a:ext>
            </a:extLst>
          </p:cNvPr>
          <p:cNvSpPr>
            <a:spLocks noGrp="1"/>
          </p:cNvSpPr>
          <p:nvPr>
            <p:ph type="title" idx="4294967295"/>
          </p:nvPr>
        </p:nvSpPr>
        <p:spPr>
          <a:xfrm>
            <a:off x="0" y="1482329"/>
            <a:ext cx="6549629" cy="39766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dirty="0">
                <a:solidFill>
                  <a:schemeClr val="accent4"/>
                </a:solidFill>
                <a:ea typeface="Open Sans" panose="020B0606030504020204" pitchFamily="34" charset="0"/>
                <a:cs typeface="Open Sans" panose="020B0606030504020204" pitchFamily="34" charset="0"/>
              </a:rPr>
              <a:t>Questions</a:t>
            </a:r>
          </a:p>
        </p:txBody>
      </p:sp>
    </p:spTree>
    <p:extLst>
      <p:ext uri="{BB962C8B-B14F-4D97-AF65-F5344CB8AC3E}">
        <p14:creationId xmlns:p14="http://schemas.microsoft.com/office/powerpoint/2010/main" val="1104811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endParaRPr lang="en-US" dirty="0"/>
          </a:p>
        </p:txBody>
      </p:sp>
      <p:sp>
        <p:nvSpPr>
          <p:cNvPr id="8" name="Picture Placeholder 7">
            <a:extLst>
              <a:ext uri="{FF2B5EF4-FFF2-40B4-BE49-F238E27FC236}">
                <a16:creationId xmlns:a16="http://schemas.microsoft.com/office/drawing/2014/main" id="{26087065-E1D1-4222-A146-780A56F5B4C6}"/>
              </a:ext>
              <a:ext uri="{C183D7F6-B498-43B3-948B-1728B52AA6E4}">
                <adec:decorative xmlns:adec="http://schemas.microsoft.com/office/drawing/2017/decorative" val="1"/>
              </a:ext>
            </a:extLst>
          </p:cNvPr>
          <p:cNvSpPr>
            <a:spLocks noGrp="1"/>
          </p:cNvSpPr>
          <p:nvPr>
            <p:ph type="pic" sz="quarter" idx="12"/>
          </p:nvPr>
        </p:nvSpPr>
        <p:spPr/>
        <p:txBody>
          <a:bodyPr/>
          <a:lstStyle/>
          <a:p>
            <a:endParaRPr lang="en-US"/>
          </a:p>
        </p:txBody>
      </p:sp>
      <p:sp>
        <p:nvSpPr>
          <p:cNvPr id="7" name="Picture Placeholder 6">
            <a:extLst>
              <a:ext uri="{FF2B5EF4-FFF2-40B4-BE49-F238E27FC236}">
                <a16:creationId xmlns:a16="http://schemas.microsoft.com/office/drawing/2014/main" id="{C1C1E137-B089-446E-9291-C168AC24597F}"/>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pic>
        <p:nvPicPr>
          <p:cNvPr id="3" name="Picture Placeholder 2" descr="A pair of hands holding a green sprout in a pile of soil">
            <a:extLst>
              <a:ext uri="{FF2B5EF4-FFF2-40B4-BE49-F238E27FC236}">
                <a16:creationId xmlns:a16="http://schemas.microsoft.com/office/drawing/2014/main" id="{D27CE99B-13CE-86BF-ADD6-5E9B6B14A81C}"/>
              </a:ext>
              <a:ext uri="{C183D7F6-B498-43B3-948B-1728B52AA6E4}">
                <adec:decorative xmlns:adec="http://schemas.microsoft.com/office/drawing/2017/decorative" val="0"/>
              </a:ext>
            </a:extLst>
          </p:cNvPr>
          <p:cNvPicPr>
            <a:picLocks noGrp="1" noChangeAspect="1"/>
          </p:cNvPicPr>
          <p:nvPr>
            <p:ph type="pic" sz="quarter" idx="13"/>
          </p:nvPr>
        </p:nvPicPr>
        <p:blipFill>
          <a:blip r:embed="rId3"/>
          <a:srcRect t="9981" b="9981"/>
          <a:stretch>
            <a:fillRect/>
          </a:stretch>
        </p:blipFill>
        <p:spPr/>
      </p:pic>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156761" y="4960346"/>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r>
              <a:rPr lang="en-US" sz="2400" dirty="0">
                <a:solidFill>
                  <a:schemeClr val="accent6">
                    <a:lumMod val="60000"/>
                    <a:lumOff val="40000"/>
                  </a:schemeClr>
                </a:solidFill>
                <a:latin typeface="+mn-lt"/>
              </a:rPr>
              <a:t>Presenter’s Name</a:t>
            </a: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4"/>
          <a:srcRect r="50000"/>
          <a:stretch/>
        </p:blipFill>
        <p:spPr>
          <a:xfrm>
            <a:off x="7847547" y="2023232"/>
            <a:ext cx="1296457" cy="2622517"/>
          </a:xfrm>
          <a:prstGeom prst="rect">
            <a:avLst/>
          </a:prstGeom>
        </p:spPr>
      </p:pic>
    </p:spTree>
    <p:extLst>
      <p:ext uri="{BB962C8B-B14F-4D97-AF65-F5344CB8AC3E}">
        <p14:creationId xmlns:p14="http://schemas.microsoft.com/office/powerpoint/2010/main" val="2514945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air of hands holding a green sprout in a pile of soil">
            <a:extLst>
              <a:ext uri="{FF2B5EF4-FFF2-40B4-BE49-F238E27FC236}">
                <a16:creationId xmlns:a16="http://schemas.microsoft.com/office/drawing/2014/main" id="{260902F5-A04F-CBEA-E553-B3CC41B6DB59}"/>
              </a:ext>
              <a:ext uri="{C183D7F6-B498-43B3-948B-1728B52AA6E4}">
                <adec:decorative xmlns:adec="http://schemas.microsoft.com/office/drawing/2017/decorative" val="0"/>
              </a:ext>
            </a:extLst>
          </p:cNvPr>
          <p:cNvPicPr>
            <a:picLocks noGrp="1" noChangeAspect="1"/>
          </p:cNvPicPr>
          <p:nvPr>
            <p:ph sz="quarter" idx="14"/>
          </p:nvPr>
        </p:nvPicPr>
        <p:blipFill rotWithShape="1">
          <a:blip r:embed="rId2"/>
          <a:srcRect r="42480"/>
          <a:stretch/>
        </p:blipFill>
        <p:spPr>
          <a:xfrm>
            <a:off x="0" y="1799120"/>
            <a:ext cx="4524658" cy="3085239"/>
          </a:xfrm>
        </p:spPr>
      </p:pic>
      <p:sp>
        <p:nvSpPr>
          <p:cNvPr id="7" name="Picture Placeholder 6">
            <a:extLst>
              <a:ext uri="{FF2B5EF4-FFF2-40B4-BE49-F238E27FC236}">
                <a16:creationId xmlns:a16="http://schemas.microsoft.com/office/drawing/2014/main" id="{C1C1E137-B089-446E-9291-C168AC24597F}"/>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sp>
        <p:nvSpPr>
          <p:cNvPr id="8" name="Picture Placeholder 7">
            <a:extLst>
              <a:ext uri="{FF2B5EF4-FFF2-40B4-BE49-F238E27FC236}">
                <a16:creationId xmlns:a16="http://schemas.microsoft.com/office/drawing/2014/main" id="{26087065-E1D1-4222-A146-780A56F5B4C6}"/>
              </a:ext>
              <a:ext uri="{C183D7F6-B498-43B3-948B-1728B52AA6E4}">
                <adec:decorative xmlns:adec="http://schemas.microsoft.com/office/drawing/2017/decorative" val="1"/>
              </a:ext>
            </a:extLst>
          </p:cNvPr>
          <p:cNvSpPr>
            <a:spLocks noGrp="1"/>
          </p:cNvSpPr>
          <p:nvPr>
            <p:ph type="pic" sz="quarter" idx="12"/>
          </p:nvPr>
        </p:nvSpPr>
        <p:spPr>
          <a:xfrm>
            <a:off x="6990052" y="1799455"/>
            <a:ext cx="2153952" cy="1535453"/>
          </a:xfrm>
        </p:spPr>
        <p:txBody>
          <a:bodyPr/>
          <a:lstStyle/>
          <a:p>
            <a:endParaRPr lang="en-US"/>
          </a:p>
        </p:txBody>
      </p:sp>
      <p:pic>
        <p:nvPicPr>
          <p:cNvPr id="5" name="Picture Placeholder 4" descr="Please add alternate text for the image">
            <a:extLst>
              <a:ext uri="{FF2B5EF4-FFF2-40B4-BE49-F238E27FC236}">
                <a16:creationId xmlns:a16="http://schemas.microsoft.com/office/drawing/2014/main" id="{F9D4DC19-E76D-7657-7FF0-BEF5976DAFF4}"/>
              </a:ext>
            </a:extLst>
          </p:cNvPr>
          <p:cNvPicPr>
            <a:picLocks noGrp="1" noChangeAspect="1"/>
          </p:cNvPicPr>
          <p:nvPr>
            <p:ph type="pic" sz="quarter" idx="13"/>
          </p:nvPr>
        </p:nvPicPr>
        <p:blipFill>
          <a:blip r:embed="rId3"/>
          <a:srcRect t="9981" b="9981"/>
          <a:stretch>
            <a:fillRect/>
          </a:stretch>
        </p:blipFill>
        <p:spPr/>
      </p:pic>
      <p:sp>
        <p:nvSpPr>
          <p:cNvPr id="2" name="Title Placeholder">
            <a:extLst>
              <a:ext uri="{FF2B5EF4-FFF2-40B4-BE49-F238E27FC236}">
                <a16:creationId xmlns:a16="http://schemas.microsoft.com/office/drawing/2014/main" id="{AA581F14-56B8-D1ED-1902-A5D98F1705F0}"/>
              </a:ext>
            </a:extLst>
          </p:cNvPr>
          <p:cNvSpPr txBox="1">
            <a:spLocks noGrp="1"/>
          </p:cNvSpPr>
          <p:nvPr>
            <p:ph type="title" idx="4294967295"/>
          </p:nvPr>
        </p:nvSpPr>
        <p:spPr>
          <a:xfrm>
            <a:off x="164132" y="4945597"/>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r>
              <a:rPr lang="en-US" sz="2400" dirty="0">
                <a:solidFill>
                  <a:schemeClr val="accent6">
                    <a:lumMod val="60000"/>
                    <a:lumOff val="40000"/>
                  </a:schemeClr>
                </a:solidFill>
              </a:rPr>
              <a:t>Title of Presentation</a:t>
            </a: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4"/>
          <a:srcRect r="50000"/>
          <a:stretch/>
        </p:blipFill>
        <p:spPr>
          <a:xfrm>
            <a:off x="7847547" y="2023232"/>
            <a:ext cx="1296457" cy="2622517"/>
          </a:xfrm>
          <a:prstGeom prst="rect">
            <a:avLst/>
          </a:prstGeom>
        </p:spPr>
      </p:pic>
    </p:spTree>
    <p:extLst>
      <p:ext uri="{BB962C8B-B14F-4D97-AF65-F5344CB8AC3E}">
        <p14:creationId xmlns:p14="http://schemas.microsoft.com/office/powerpoint/2010/main" val="405540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dropping a solution on a soil sample outside">
            <a:extLst>
              <a:ext uri="{FF2B5EF4-FFF2-40B4-BE49-F238E27FC236}">
                <a16:creationId xmlns:a16="http://schemas.microsoft.com/office/drawing/2014/main" id="{B8E1432C-61EF-4CF9-2E5C-821EE0ECBAC8}"/>
              </a:ext>
              <a:ext uri="{C183D7F6-B498-43B3-948B-1728B52AA6E4}">
                <adec:decorative xmlns:adec="http://schemas.microsoft.com/office/drawing/2017/decorative" val="0"/>
              </a:ext>
            </a:extLst>
          </p:cNvPr>
          <p:cNvPicPr>
            <a:picLocks noGrp="1" noChangeAspect="1"/>
          </p:cNvPicPr>
          <p:nvPr>
            <p:ph type="pic" sz="quarter" idx="11"/>
          </p:nvPr>
        </p:nvPicPr>
        <p:blipFill>
          <a:blip r:embed="rId2"/>
          <a:srcRect l="2751" r="2751"/>
          <a:stretch/>
        </p:blipFill>
        <p:spPr>
          <a:xfrm>
            <a:off x="4662747" y="1803161"/>
            <a:ext cx="2176947" cy="1535784"/>
          </a:xfrm>
        </p:spPr>
      </p:pic>
      <p:pic>
        <p:nvPicPr>
          <p:cNvPr id="14" name="Picture Placeholder 13" descr="Soil scientist in the Kellogg Soil Survey Laboratory">
            <a:extLst>
              <a:ext uri="{FF2B5EF4-FFF2-40B4-BE49-F238E27FC236}">
                <a16:creationId xmlns:a16="http://schemas.microsoft.com/office/drawing/2014/main" id="{101B51A9-75C3-2F2C-9695-B426F3EC8421}"/>
              </a:ext>
            </a:extLst>
          </p:cNvPr>
          <p:cNvPicPr>
            <a:picLocks noGrp="1" noChangeAspect="1"/>
          </p:cNvPicPr>
          <p:nvPr>
            <p:ph type="pic" sz="quarter" idx="12"/>
          </p:nvPr>
        </p:nvPicPr>
        <p:blipFill>
          <a:blip r:embed="rId3"/>
          <a:srcRect t="2476" b="2476"/>
          <a:stretch/>
        </p:blipFill>
        <p:spPr>
          <a:xfrm>
            <a:off x="6990052" y="1799455"/>
            <a:ext cx="2153952" cy="1535453"/>
          </a:xfrm>
        </p:spPr>
      </p:pic>
      <p:pic>
        <p:nvPicPr>
          <p:cNvPr id="12" name="Picture Placeholder 11" descr="A group of people observing a soil pit">
            <a:extLst>
              <a:ext uri="{FF2B5EF4-FFF2-40B4-BE49-F238E27FC236}">
                <a16:creationId xmlns:a16="http://schemas.microsoft.com/office/drawing/2014/main" id="{2E8BBFE3-CF54-4D98-7303-DE2563014253}"/>
              </a:ext>
              <a:ext uri="{C183D7F6-B498-43B3-948B-1728B52AA6E4}">
                <adec:decorative xmlns:adec="http://schemas.microsoft.com/office/drawing/2017/decorative" val="0"/>
              </a:ext>
            </a:extLst>
          </p:cNvPr>
          <p:cNvPicPr>
            <a:picLocks noGrp="1" noChangeAspect="1"/>
          </p:cNvPicPr>
          <p:nvPr>
            <p:ph type="pic" sz="quarter" idx="13"/>
          </p:nvPr>
        </p:nvPicPr>
        <p:blipFill>
          <a:blip r:embed="rId4"/>
          <a:srcRect t="26456" b="26456"/>
          <a:stretch>
            <a:fillRect/>
          </a:stretch>
        </p:blipFill>
        <p:spPr/>
      </p:pic>
      <p:sp>
        <p:nvSpPr>
          <p:cNvPr id="2" name="Title Placeholder">
            <a:extLst>
              <a:ext uri="{FF2B5EF4-FFF2-40B4-BE49-F238E27FC236}">
                <a16:creationId xmlns:a16="http://schemas.microsoft.com/office/drawing/2014/main" id="{F25EA4C4-E6A2-1675-8145-4FECA8D889FD}"/>
              </a:ext>
            </a:extLst>
          </p:cNvPr>
          <p:cNvSpPr txBox="1">
            <a:spLocks noGrp="1"/>
          </p:cNvSpPr>
          <p:nvPr>
            <p:ph type="title" idx="4294967295"/>
          </p:nvPr>
        </p:nvSpPr>
        <p:spPr>
          <a:xfrm>
            <a:off x="156761" y="4945597"/>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r>
              <a:rPr lang="en-US" sz="2400" dirty="0">
                <a:solidFill>
                  <a:schemeClr val="accent6">
                    <a:lumMod val="60000"/>
                    <a:lumOff val="40000"/>
                  </a:schemeClr>
                </a:solidFill>
              </a:rPr>
              <a:t>Title of Presentation</a:t>
            </a: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5"/>
          <a:srcRect r="50000"/>
          <a:stretch/>
        </p:blipFill>
        <p:spPr>
          <a:xfrm>
            <a:off x="7847547" y="2023232"/>
            <a:ext cx="1296457" cy="2622517"/>
          </a:xfrm>
          <a:prstGeom prst="rect">
            <a:avLst/>
          </a:prstGeom>
        </p:spPr>
      </p:pic>
      <p:sp>
        <p:nvSpPr>
          <p:cNvPr id="7" name="Content Placeholder 6">
            <a:extLst>
              <a:ext uri="{FF2B5EF4-FFF2-40B4-BE49-F238E27FC236}">
                <a16:creationId xmlns:a16="http://schemas.microsoft.com/office/drawing/2014/main" id="{00A462C2-862B-9BB0-B202-88EAE915A5A6}"/>
              </a:ext>
            </a:extLst>
          </p:cNvPr>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1482684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in a hat in a field of sunflowers&#10;">
            <a:extLst>
              <a:ext uri="{FF2B5EF4-FFF2-40B4-BE49-F238E27FC236}">
                <a16:creationId xmlns:a16="http://schemas.microsoft.com/office/drawing/2014/main" id="{74FBC09E-77C4-411B-8576-54A37A4930CB}"/>
              </a:ext>
            </a:extLst>
          </p:cNvPr>
          <p:cNvPicPr>
            <a:picLocks noGrp="1" noChangeAspect="1"/>
          </p:cNvPicPr>
          <p:nvPr>
            <p:ph type="pic" sz="quarter" idx="10"/>
          </p:nvPr>
        </p:nvPicPr>
        <p:blipFill rotWithShape="1">
          <a:blip r:embed="rId2"/>
          <a:srcRect l="7153" t="13744" b="3593"/>
          <a:stretch/>
        </p:blipFill>
        <p:spPr>
          <a:xfrm>
            <a:off x="1" y="1799036"/>
            <a:ext cx="4524375" cy="3084909"/>
          </a:xfrm>
        </p:spPr>
      </p:pic>
      <p:pic>
        <p:nvPicPr>
          <p:cNvPr id="10" name="Picture Placeholder 9" descr="Cow in a field of flowers">
            <a:extLst>
              <a:ext uri="{FF2B5EF4-FFF2-40B4-BE49-F238E27FC236}">
                <a16:creationId xmlns:a16="http://schemas.microsoft.com/office/drawing/2014/main" id="{B7DA2696-ED51-4E8B-AE37-639404D300C4}"/>
              </a:ext>
            </a:extLst>
          </p:cNvPr>
          <p:cNvPicPr>
            <a:picLocks noGrp="1" noChangeAspect="1"/>
          </p:cNvPicPr>
          <p:nvPr>
            <p:ph type="pic" sz="quarter" idx="11"/>
          </p:nvPr>
        </p:nvPicPr>
        <p:blipFill>
          <a:blip r:embed="rId3"/>
          <a:srcRect l="3718" r="3718"/>
          <a:stretch>
            <a:fillRect/>
          </a:stretch>
        </p:blipFill>
        <p:spPr/>
      </p:pic>
      <p:pic>
        <p:nvPicPr>
          <p:cNvPr id="14" name="Picture Placeholder 13" descr="A person, outdoor, clipping fruit from a lemon tree">
            <a:extLst>
              <a:ext uri="{FF2B5EF4-FFF2-40B4-BE49-F238E27FC236}">
                <a16:creationId xmlns:a16="http://schemas.microsoft.com/office/drawing/2014/main" id="{F9226DC7-902A-4C53-AB11-41F4002A3A40}"/>
              </a:ext>
            </a:extLst>
          </p:cNvPr>
          <p:cNvPicPr>
            <a:picLocks noGrp="1" noChangeAspect="1"/>
          </p:cNvPicPr>
          <p:nvPr>
            <p:ph type="pic" sz="quarter" idx="12"/>
          </p:nvPr>
        </p:nvPicPr>
        <p:blipFill>
          <a:blip r:embed="rId4"/>
          <a:srcRect l="1620" r="1620"/>
          <a:stretch>
            <a:fillRect/>
          </a:stretch>
        </p:blipFill>
        <p:spPr>
          <a:xfrm flipH="1">
            <a:off x="6990048" y="1799038"/>
            <a:ext cx="2153952" cy="1535453"/>
          </a:xfrm>
        </p:spPr>
      </p:pic>
      <p:pic>
        <p:nvPicPr>
          <p:cNvPr id="20" name="Picture Placeholder 19" descr="A bee on a yellow flower">
            <a:extLst>
              <a:ext uri="{FF2B5EF4-FFF2-40B4-BE49-F238E27FC236}">
                <a16:creationId xmlns:a16="http://schemas.microsoft.com/office/drawing/2014/main" id="{4F3BA533-2507-4ED4-AF6A-7E0D91A23032}"/>
              </a:ext>
            </a:extLst>
          </p:cNvPr>
          <p:cNvPicPr>
            <a:picLocks noGrp="1" noChangeAspect="1"/>
          </p:cNvPicPr>
          <p:nvPr>
            <p:ph type="pic" sz="quarter" idx="13"/>
          </p:nvPr>
        </p:nvPicPr>
        <p:blipFill rotWithShape="1">
          <a:blip r:embed="rId5"/>
          <a:srcRect l="10034" t="18393" r="15095"/>
          <a:stretch/>
        </p:blipFill>
        <p:spPr>
          <a:xfrm flipH="1">
            <a:off x="4668880" y="3478712"/>
            <a:ext cx="4475121" cy="1405234"/>
          </a:xfrm>
        </p:spPr>
      </p:pic>
      <p:pic>
        <p:nvPicPr>
          <p:cNvPr id="7" name="NRCS Raindrop">
            <a:extLst>
              <a:ext uri="{FF2B5EF4-FFF2-40B4-BE49-F238E27FC236}">
                <a16:creationId xmlns:a16="http://schemas.microsoft.com/office/drawing/2014/main" id="{C47FBBBC-9F14-42E5-B052-A3D4B54B3C24}"/>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
        <p:nvSpPr>
          <p:cNvPr id="2" name="Title Placeholder">
            <a:extLst>
              <a:ext uri="{FF2B5EF4-FFF2-40B4-BE49-F238E27FC236}">
                <a16:creationId xmlns:a16="http://schemas.microsoft.com/office/drawing/2014/main" id="{628AF768-F172-E98E-48FC-ABE209388718}"/>
              </a:ext>
            </a:extLst>
          </p:cNvPr>
          <p:cNvSpPr txBox="1">
            <a:spLocks noGrp="1"/>
          </p:cNvSpPr>
          <p:nvPr>
            <p:ph type="title" idx="4294967295"/>
          </p:nvPr>
        </p:nvSpPr>
        <p:spPr>
          <a:xfrm>
            <a:off x="142010" y="4883945"/>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defRPr/>
            </a:pPr>
            <a:r>
              <a:rPr lang="en-US" sz="2400" dirty="0">
                <a:solidFill>
                  <a:schemeClr val="accent6">
                    <a:lumMod val="60000"/>
                    <a:lumOff val="40000"/>
                  </a:schemeClr>
                </a:solidFill>
              </a:rPr>
              <a:t>Title of Presentation</a:t>
            </a:r>
          </a:p>
        </p:txBody>
      </p:sp>
    </p:spTree>
    <p:extLst>
      <p:ext uri="{BB962C8B-B14F-4D97-AF65-F5344CB8AC3E}">
        <p14:creationId xmlns:p14="http://schemas.microsoft.com/office/powerpoint/2010/main" val="372106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feeding a group of goats&#10;">
            <a:extLst>
              <a:ext uri="{FF2B5EF4-FFF2-40B4-BE49-F238E27FC236}">
                <a16:creationId xmlns:a16="http://schemas.microsoft.com/office/drawing/2014/main" id="{D8D55594-6EA8-4F05-B93B-428A2252F619}"/>
              </a:ext>
            </a:extLst>
          </p:cNvPr>
          <p:cNvPicPr>
            <a:picLocks noGrp="1" noChangeAspect="1"/>
          </p:cNvPicPr>
          <p:nvPr>
            <p:ph type="pic" sz="quarter" idx="10"/>
          </p:nvPr>
        </p:nvPicPr>
        <p:blipFill rotWithShape="1">
          <a:blip r:embed="rId2"/>
          <a:srcRect t="1056" r="1872" b="7912"/>
          <a:stretch/>
        </p:blipFill>
        <p:spPr>
          <a:xfrm flipH="1">
            <a:off x="1" y="1799036"/>
            <a:ext cx="4524375" cy="3084909"/>
          </a:xfrm>
        </p:spPr>
      </p:pic>
      <p:pic>
        <p:nvPicPr>
          <p:cNvPr id="14" name="Picture Placeholder 13" descr="An NRCS employee stands outside holding a notebook next to a producer">
            <a:extLst>
              <a:ext uri="{FF2B5EF4-FFF2-40B4-BE49-F238E27FC236}">
                <a16:creationId xmlns:a16="http://schemas.microsoft.com/office/drawing/2014/main" id="{8D1BE008-E717-499F-9351-8F4C56017533}"/>
              </a:ext>
            </a:extLst>
          </p:cNvPr>
          <p:cNvPicPr>
            <a:picLocks noGrp="1" noChangeAspect="1"/>
          </p:cNvPicPr>
          <p:nvPr>
            <p:ph type="pic" sz="quarter" idx="11"/>
          </p:nvPr>
        </p:nvPicPr>
        <p:blipFill rotWithShape="1">
          <a:blip r:embed="rId3"/>
          <a:srcRect l="5861" t="5570" r="5849" b="17280"/>
          <a:stretch/>
        </p:blipFill>
        <p:spPr>
          <a:xfrm>
            <a:off x="4668880" y="1798703"/>
            <a:ext cx="2176947" cy="1535784"/>
          </a:xfrm>
        </p:spPr>
      </p:pic>
      <p:pic>
        <p:nvPicPr>
          <p:cNvPr id="16" name="Picture Placeholder 15" descr="Earthworm crawls on top of a clod of soil with green grass in the background&#10;">
            <a:extLst>
              <a:ext uri="{FF2B5EF4-FFF2-40B4-BE49-F238E27FC236}">
                <a16:creationId xmlns:a16="http://schemas.microsoft.com/office/drawing/2014/main" id="{ADB36E2F-8B8E-4115-B5B0-C13EC1720626}"/>
              </a:ext>
            </a:extLst>
          </p:cNvPr>
          <p:cNvPicPr>
            <a:picLocks noGrp="1" noChangeAspect="1"/>
          </p:cNvPicPr>
          <p:nvPr>
            <p:ph type="pic" sz="quarter" idx="12"/>
          </p:nvPr>
        </p:nvPicPr>
        <p:blipFill>
          <a:blip r:embed="rId4"/>
          <a:srcRect t="3780" b="3780"/>
          <a:stretch>
            <a:fillRect/>
          </a:stretch>
        </p:blipFill>
        <p:spPr/>
      </p:pic>
      <p:pic>
        <p:nvPicPr>
          <p:cNvPr id="18" name="Picture Placeholder 17" descr="Green tractor in a farm field">
            <a:extLst>
              <a:ext uri="{FF2B5EF4-FFF2-40B4-BE49-F238E27FC236}">
                <a16:creationId xmlns:a16="http://schemas.microsoft.com/office/drawing/2014/main" id="{C214E034-5D23-4127-B626-02821EE49E8B}"/>
              </a:ext>
            </a:extLst>
          </p:cNvPr>
          <p:cNvPicPr>
            <a:picLocks noGrp="1" noChangeAspect="1"/>
          </p:cNvPicPr>
          <p:nvPr>
            <p:ph type="pic" sz="quarter" idx="13"/>
          </p:nvPr>
        </p:nvPicPr>
        <p:blipFill rotWithShape="1">
          <a:blip r:embed="rId5"/>
          <a:srcRect l="9602" t="16966" b="7363"/>
          <a:stretch/>
        </p:blipFill>
        <p:spPr>
          <a:xfrm>
            <a:off x="4668880" y="3478712"/>
            <a:ext cx="4475121" cy="1405234"/>
          </a:xfrm>
        </p:spPr>
      </p:pic>
      <p:sp>
        <p:nvSpPr>
          <p:cNvPr id="3" name="Title Placeholder">
            <a:extLst>
              <a:ext uri="{FF2B5EF4-FFF2-40B4-BE49-F238E27FC236}">
                <a16:creationId xmlns:a16="http://schemas.microsoft.com/office/drawing/2014/main" id="{FB84933D-ADB1-A84A-9466-8A08AEAB0302}"/>
              </a:ext>
            </a:extLst>
          </p:cNvPr>
          <p:cNvSpPr txBox="1">
            <a:spLocks noGrp="1"/>
          </p:cNvSpPr>
          <p:nvPr>
            <p:ph type="title" idx="4294967295"/>
          </p:nvPr>
        </p:nvSpPr>
        <p:spPr>
          <a:xfrm>
            <a:off x="186255" y="4883945"/>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defRPr/>
            </a:pPr>
            <a:r>
              <a:rPr lang="en-US" sz="2400" dirty="0">
                <a:solidFill>
                  <a:schemeClr val="accent6">
                    <a:lumMod val="60000"/>
                    <a:lumOff val="40000"/>
                  </a:schemeClr>
                </a:solidFill>
              </a:rPr>
              <a:t>Title of Presentation</a:t>
            </a:r>
          </a:p>
        </p:txBody>
      </p:sp>
      <p:pic>
        <p:nvPicPr>
          <p:cNvPr id="69" name="NRCS Raindrop">
            <a:extLst>
              <a:ext uri="{FF2B5EF4-FFF2-40B4-BE49-F238E27FC236}">
                <a16:creationId xmlns:a16="http://schemas.microsoft.com/office/drawing/2014/main" id="{340F5145-07BC-4197-9F74-78B2F66B5F71}"/>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Tree>
    <p:extLst>
      <p:ext uri="{BB962C8B-B14F-4D97-AF65-F5344CB8AC3E}">
        <p14:creationId xmlns:p14="http://schemas.microsoft.com/office/powerpoint/2010/main" val="1435825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50876" y="1481329"/>
            <a:ext cx="7886700" cy="397764"/>
          </a:xfrm>
        </p:spPr>
        <p:txBody>
          <a:bodyPr/>
          <a:lstStyle/>
          <a:p>
            <a:endParaRPr lang="en-US" dirty="0"/>
          </a:p>
        </p:txBody>
      </p:sp>
      <p:sp>
        <p:nvSpPr>
          <p:cNvPr id="3" name="Content Placeholder 2">
            <a:extLst>
              <a:ext uri="{FF2B5EF4-FFF2-40B4-BE49-F238E27FC236}">
                <a16:creationId xmlns:a16="http://schemas.microsoft.com/office/drawing/2014/main" id="{F472CA95-C57D-1CA9-CCB6-A08EF5727DDF}"/>
              </a:ext>
            </a:extLst>
          </p:cNvPr>
          <p:cNvSpPr>
            <a:spLocks noGrp="1"/>
          </p:cNvSpPr>
          <p:nvPr>
            <p:ph sz="quarter" idx="10"/>
          </p:nvPr>
        </p:nvSpPr>
        <p:spPr/>
        <p:txBody>
          <a:bodyPr/>
          <a:lstStyle/>
          <a:p>
            <a:endParaRPr lang="en-US" dirty="0"/>
          </a:p>
        </p:txBody>
      </p:sp>
    </p:spTree>
    <p:extLst>
      <p:ext uri="{BB962C8B-B14F-4D97-AF65-F5344CB8AC3E}">
        <p14:creationId xmlns:p14="http://schemas.microsoft.com/office/powerpoint/2010/main" val="3104962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82F23-ABB3-8AF6-0A1F-454EC0D4A964}"/>
              </a:ext>
            </a:extLst>
          </p:cNvPr>
          <p:cNvSpPr>
            <a:spLocks noGrp="1"/>
          </p:cNvSpPr>
          <p:nvPr>
            <p:ph type="body" sz="quarter" idx="11"/>
          </p:nvPr>
        </p:nvSpPr>
        <p:spPr/>
        <p:txBody>
          <a:bodyPr/>
          <a:lstStyle/>
          <a:p>
            <a:endParaRPr lang="en-US"/>
          </a:p>
        </p:txBody>
      </p:sp>
      <p:sp>
        <p:nvSpPr>
          <p:cNvPr id="3" name="Picture Placeholder 2">
            <a:extLst>
              <a:ext uri="{FF2B5EF4-FFF2-40B4-BE49-F238E27FC236}">
                <a16:creationId xmlns:a16="http://schemas.microsoft.com/office/drawing/2014/main" id="{DE585759-26A7-EA21-1B95-529614D90839}"/>
              </a:ext>
            </a:extLst>
          </p:cNvPr>
          <p:cNvSpPr>
            <a:spLocks noGrp="1"/>
          </p:cNvSpPr>
          <p:nvPr>
            <p:ph type="pic" sz="quarter" idx="12"/>
          </p:nvPr>
        </p:nvSpPr>
        <p:spPr/>
        <p:txBody>
          <a:bodyPr/>
          <a:lstStyle/>
          <a:p>
            <a:endParaRPr lang="en-US"/>
          </a:p>
        </p:txBody>
      </p:sp>
      <p:sp>
        <p:nvSpPr>
          <p:cNvPr id="4" name="Content Placeholder 3">
            <a:extLst>
              <a:ext uri="{FF2B5EF4-FFF2-40B4-BE49-F238E27FC236}">
                <a16:creationId xmlns:a16="http://schemas.microsoft.com/office/drawing/2014/main" id="{4064E849-C50F-B14F-48F5-1E178FE21A21}"/>
              </a:ext>
            </a:extLst>
          </p:cNvPr>
          <p:cNvSpPr>
            <a:spLocks noGrp="1"/>
          </p:cNvSpPr>
          <p:nvPr>
            <p:ph sz="quarter" idx="13"/>
          </p:nvPr>
        </p:nvSpPr>
        <p:spPr/>
        <p:txBody>
          <a:bodyPr/>
          <a:lstStyle/>
          <a:p>
            <a:endParaRPr lang="en-US" dirty="0"/>
          </a:p>
        </p:txBody>
      </p:sp>
    </p:spTree>
    <p:extLst>
      <p:ext uri="{BB962C8B-B14F-4D97-AF65-F5344CB8AC3E}">
        <p14:creationId xmlns:p14="http://schemas.microsoft.com/office/powerpoint/2010/main" val="164391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024C2B-4B0F-B6EB-327A-D9E6B051AA00}"/>
              </a:ext>
            </a:extLst>
          </p:cNvPr>
          <p:cNvSpPr>
            <a:spLocks noGrp="1"/>
          </p:cNvSpPr>
          <p:nvPr>
            <p:ph type="body" sz="quarter" idx="11"/>
          </p:nvPr>
        </p:nvSpPr>
        <p:spPr/>
        <p:txBody>
          <a:bodyPr/>
          <a:lstStyle/>
          <a:p>
            <a:endParaRPr lang="en-US"/>
          </a:p>
        </p:txBody>
      </p:sp>
      <p:sp>
        <p:nvSpPr>
          <p:cNvPr id="3" name="Picture Placeholder 2">
            <a:extLst>
              <a:ext uri="{FF2B5EF4-FFF2-40B4-BE49-F238E27FC236}">
                <a16:creationId xmlns:a16="http://schemas.microsoft.com/office/drawing/2014/main" id="{ED3D2761-6E80-24DE-1A4C-38C603F8B7BF}"/>
              </a:ext>
            </a:extLst>
          </p:cNvPr>
          <p:cNvSpPr>
            <a:spLocks noGrp="1"/>
          </p:cNvSpPr>
          <p:nvPr>
            <p:ph type="pic" sz="quarter" idx="13"/>
          </p:nvPr>
        </p:nvSpPr>
        <p:spPr/>
        <p:txBody>
          <a:bodyPr/>
          <a:lstStyle/>
          <a:p>
            <a:endParaRPr lang="en-US"/>
          </a:p>
        </p:txBody>
      </p:sp>
      <p:sp>
        <p:nvSpPr>
          <p:cNvPr id="4" name="Picture Placeholder 3">
            <a:extLst>
              <a:ext uri="{FF2B5EF4-FFF2-40B4-BE49-F238E27FC236}">
                <a16:creationId xmlns:a16="http://schemas.microsoft.com/office/drawing/2014/main" id="{D73C2C34-1F50-9441-1FC4-E3B248595E05}"/>
              </a:ext>
            </a:extLst>
          </p:cNvPr>
          <p:cNvSpPr>
            <a:spLocks noGrp="1"/>
          </p:cNvSpPr>
          <p:nvPr>
            <p:ph type="pic" sz="quarter" idx="14"/>
          </p:nvPr>
        </p:nvSpPr>
        <p:spPr/>
        <p:txBody>
          <a:bodyPr/>
          <a:lstStyle/>
          <a:p>
            <a:endParaRPr lang="en-US"/>
          </a:p>
        </p:txBody>
      </p:sp>
      <p:sp>
        <p:nvSpPr>
          <p:cNvPr id="5" name="Content Placeholder 4">
            <a:extLst>
              <a:ext uri="{FF2B5EF4-FFF2-40B4-BE49-F238E27FC236}">
                <a16:creationId xmlns:a16="http://schemas.microsoft.com/office/drawing/2014/main" id="{0C8B15AD-8EBE-6E69-C01B-1573C396F8E8}"/>
              </a:ext>
            </a:extLst>
          </p:cNvPr>
          <p:cNvSpPr>
            <a:spLocks noGrp="1"/>
          </p:cNvSpPr>
          <p:nvPr>
            <p:ph sz="quarter" idx="15"/>
          </p:nvPr>
        </p:nvSpPr>
        <p:spPr/>
        <p:txBody>
          <a:bodyPr/>
          <a:lstStyle/>
          <a:p>
            <a:endParaRPr lang="en-US"/>
          </a:p>
        </p:txBody>
      </p:sp>
    </p:spTree>
    <p:extLst>
      <p:ext uri="{BB962C8B-B14F-4D97-AF65-F5344CB8AC3E}">
        <p14:creationId xmlns:p14="http://schemas.microsoft.com/office/powerpoint/2010/main" val="1225272035"/>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DA5787A5-96AB-4A15-B7EB-76A978E87EE1}">
  <ds:schemaRefs>
    <ds:schemaRef ds:uri="http://schemas.openxmlformats.org/package/2006/metadata/core-properties"/>
    <ds:schemaRef ds:uri="http://purl.org/dc/terms/"/>
    <ds:schemaRef ds:uri="http://www.w3.org/XML/1998/namespace"/>
    <ds:schemaRef ds:uri="http://purl.org/dc/elements/1.1/"/>
    <ds:schemaRef ds:uri="http://schemas.microsoft.com/office/2006/metadata/properties"/>
    <ds:schemaRef ds:uri="http://schemas.microsoft.com/office/2006/documentManagement/types"/>
    <ds:schemaRef ds:uri="73fb875a-8af9-4255-b008-0995492d31cd"/>
    <ds:schemaRef ds:uri="190132a1-b740-41e9-a9d3-aef04dc8f2ab"/>
    <ds:schemaRef ds:uri="http://schemas.microsoft.com/office/infopath/2007/PartnerControls"/>
    <ds:schemaRef ds:uri="1fa27c74-dbb6-4e30-b933-9d82255035f8"/>
    <ds:schemaRef ds:uri="http://purl.org/dc/dcmitype/"/>
  </ds:schemaRefs>
</ds:datastoreItem>
</file>

<file path=customXml/itemProps2.xml><?xml version="1.0" encoding="utf-8"?>
<ds:datastoreItem xmlns:ds="http://schemas.openxmlformats.org/officeDocument/2006/customXml" ds:itemID="{48DC7AFD-4EDD-40C8-B890-A11A59212800}"/>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4.xml><?xml version="1.0" encoding="utf-8"?>
<ds:datastoreItem xmlns:ds="http://schemas.openxmlformats.org/officeDocument/2006/customXml" ds:itemID="{12B1DE4C-9FE0-4084-BA42-B9BD9CAF2713}"/>
</file>

<file path=docProps/app.xml><?xml version="1.0" encoding="utf-8"?>
<Properties xmlns="http://schemas.openxmlformats.org/officeDocument/2006/extended-properties" xmlns:vt="http://schemas.openxmlformats.org/officeDocument/2006/docPropsVTypes">
  <Template>TEMPLATE_Forestland Soil Health Course Modules</Template>
  <TotalTime>13</TotalTime>
  <Words>195</Words>
  <Application>Microsoft Office PowerPoint</Application>
  <PresentationFormat>On-screen Show (4:3)</PresentationFormat>
  <Paragraphs>42</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Montserrat</vt:lpstr>
      <vt:lpstr>Open Sans</vt:lpstr>
      <vt:lpstr>Wingdings</vt:lpstr>
      <vt:lpstr>1_Title Page</vt:lpstr>
      <vt:lpstr>Before using this template, download and install the Montserrat font: </vt:lpstr>
      <vt:lpstr>Presenter’s Name</vt:lpstr>
      <vt:lpstr>Title of Presentation</vt:lpstr>
      <vt:lpstr>Title of Presentation</vt:lpstr>
      <vt:lpstr>Title of Presentation</vt:lpstr>
      <vt:lpstr>Title of Presentation</vt:lpstr>
      <vt:lpstr>PowerPoint Presentation</vt:lpstr>
      <vt:lpstr>PowerPoint Presentation</vt:lpstr>
      <vt:lpstr>PowerPoint Presentation</vt:lpstr>
      <vt:lpstr>PowerPoint Presentation</vt:lpstr>
      <vt:lpstr>Table Template Option</vt:lpstr>
      <vt:lpstr>Table Template Option</vt:lpstr>
      <vt:lpstr>Slide Title</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Metz, Loretta - FPAC-NRCS, AZ</cp:lastModifiedBy>
  <cp:revision>11</cp:revision>
  <dcterms:created xsi:type="dcterms:W3CDTF">2024-08-30T20:03:42Z</dcterms:created>
  <dcterms:modified xsi:type="dcterms:W3CDTF">2024-12-27T19:54:36Z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165300.000000000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